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A70D8-0177-AF16-FF70-91FE8A95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28C086-9282-35A2-249B-C32794D11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3C8-7A18-4779-93A5-6BB470CA4316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0545523-3AE9-E5C7-9724-A4A79631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95F983-A8F6-BF1E-180A-8A326479A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42870-EDC0-40B9-8127-1DCE4E38A8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0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2D7F3D-74DB-6CF5-9529-ACE5F8AA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1E61B0-1CC3-DE7E-162C-40C15295B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0C7723-1D98-65D4-6662-C9023EE24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B3C8-7A18-4779-93A5-6BB470CA4316}" type="datetimeFigureOut">
              <a:rPr lang="nl-NL" smtClean="0"/>
              <a:t>26-2-2025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0C02C2-3408-2A70-8967-5CC5E0304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06BEF3-FF25-5AF1-E100-5CA50768A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2870-EDC0-40B9-8127-1DCE4E38A8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510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D19A6D-7D17-0458-FE48-280D529E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116746-D3E6-D535-068A-170826E56D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39AB844-E03D-60B3-2D27-66AD37DE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905F59-6771-53BC-8D1E-CFB8CC05B6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2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139869A-25E0-2485-A4B8-67D88B67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5AE853-4783-80A8-E753-F67E1DC6CA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4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D1B0CC-C91D-A0BB-468A-88D29490D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D872D7-DDDB-B290-1976-329110E4E5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2AA46C-2611-CB48-FF31-0522857B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3BFC0CB-037E-33B1-C1CB-EB55C02E4C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8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4D133BA-697E-FBE7-C127-8E2F7830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A90E1C-4E22-B60D-891D-1BD73B3D8D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7B2996-1698-1092-967C-F8084B87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517979B-C98D-40A7-D2CF-664CFE724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83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D152A17-D0D7-C636-9775-BDDECBC9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642057-75E7-56BF-5A1C-7413203A13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FE671EB-981E-79B9-CCD0-54D8FEC5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77154B-E7C7-FB0A-BC15-3C557831D3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7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A00F62B-6456-55E8-8955-ED4846BA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177439-F887-3A48-E4B0-9F4BB9BF7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4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5BC89ED-C269-E363-C247-BDB7C86E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F3E563-4DD6-BC46-1275-6272E2FEF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5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B05D67F-F619-B408-AEE6-54F4D9A6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17D429-3C4A-23C3-45AF-86EE42B28C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3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B7ED344-C6C2-E43A-0689-A11D64A4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1D181A-6A19-37C2-B7C4-9D255D3E76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8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5880E32-4811-F4FD-94FA-9921E2828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80C97B-81B5-761B-1E01-897F1DD006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43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8CC98A-FA32-927E-DC4D-F3FC3442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E81925-4A65-E30E-8E27-46A88383EA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9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8D68B3-1EFB-71E6-601B-E2C0E405E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85AB4A-A97C-A714-991A-3ED4F1593E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7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B4E6C68-315A-C123-CBD9-A73D2033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5F8DEF-0FF4-2563-D30A-8376934EC6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3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D142D2D-E992-3938-F0E1-49D7018B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456C098-2982-46D6-1C86-DC6EB1F502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4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7EE19B-7C7B-4F82-E585-5C89D998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BB63D7-342F-F89B-42E9-C7BDFC4E83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328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2025-02-26T13:26:12Z</dcterms:created>
  <dcterms:modified xsi:type="dcterms:W3CDTF">2025-02-26T13:26:12Z</dcterms:modified>
</cp:coreProperties>
</file>